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6" r:id="rId1"/>
  </p:sldMasterIdLst>
  <p:sldIdLst>
    <p:sldId id="275" r:id="rId2"/>
    <p:sldId id="27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8" r:id="rId20"/>
    <p:sldId id="274" r:id="rId21"/>
    <p:sldId id="279" r:id="rId22"/>
    <p:sldId id="280" r:id="rId23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9/29/2022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IN" smtClean="0"/>
              <a:pPr/>
              <a:t>‹#›</a:t>
            </a:fld>
            <a:endParaRPr lang="en-IN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USER\Desktop\logo (1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905000" cy="1905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2057400" y="533400"/>
            <a:ext cx="6705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latin typeface="Arial Rounded MT Bold" pitchFamily="34" charset="0"/>
              </a:rPr>
              <a:t>RUNGTA COLLEGE OF DENTAL SCIENCES AND RESEARCH</a:t>
            </a:r>
            <a:endParaRPr lang="en-IN" sz="2800" dirty="0">
              <a:latin typeface="Arial Rounded MT Bold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28800" y="5257800"/>
            <a:ext cx="6096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latin typeface="Arial Black" pitchFamily="34" charset="0"/>
              </a:rPr>
              <a:t>DEPARTMENT OF GENERAL MEDICINE</a:t>
            </a:r>
            <a:endParaRPr lang="en-IN" sz="2000" dirty="0"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90800" y="2819400"/>
            <a:ext cx="449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3200" b="1" dirty="0" smtClean="0"/>
              <a:t>JAUNDICE</a:t>
            </a:r>
            <a:endParaRPr lang="en-IN" sz="32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215312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71537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42962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71537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86717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71525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85825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929687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643937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urt\Desktop\IMG_20220928_1923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762000"/>
            <a:ext cx="8140699" cy="58195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304800"/>
            <a:ext cx="441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600" dirty="0" smtClean="0"/>
              <a:t>SPECIFIC LEARNING OBJECTIVES</a:t>
            </a:r>
            <a:endParaRPr lang="en-IN" sz="36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524000" y="2209800"/>
          <a:ext cx="6096000" cy="30327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133600"/>
                <a:gridCol w="1930400"/>
                <a:gridCol w="2032000"/>
              </a:tblGrid>
              <a:tr h="370840">
                <a:tc>
                  <a:txBody>
                    <a:bodyPr/>
                    <a:lstStyle/>
                    <a:p>
                      <a:r>
                        <a:rPr lang="en-IN" dirty="0" smtClean="0"/>
                        <a:t>MUST KNOW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NICE TO KNOW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DESIRE TO KNOW</a:t>
                      </a:r>
                      <a:endParaRPr lang="en-IN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 smtClean="0"/>
                        <a:t>DEFINITION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HISTORY AND EXAMINATION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BILIRUBIN PHYSIOLOGY</a:t>
                      </a:r>
                      <a:endParaRPr lang="en-IN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 smtClean="0"/>
                        <a:t>INVESTIGATION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DIFFERENTIAL DIAGNOSIS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 smtClean="0"/>
                        <a:t>INTERPRETATION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001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2209800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600" dirty="0" smtClean="0"/>
              <a:t>QUESTIONS AND ANSWERS</a:t>
            </a:r>
            <a:endParaRPr lang="en-IN" sz="36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3048000"/>
            <a:ext cx="6553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200" dirty="0" smtClean="0"/>
              <a:t>THANK YOU.....</a:t>
            </a:r>
          </a:p>
          <a:p>
            <a:endParaRPr lang="en-IN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786687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786812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71537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71537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43842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786812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858125" cy="685800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14</TotalTime>
  <Words>39</Words>
  <Application>Microsoft Office PowerPoint</Application>
  <PresentationFormat>On-screen Show (4:3)</PresentationFormat>
  <Paragraphs>15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Flow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cp:lastModifiedBy>adurt</cp:lastModifiedBy>
  <cp:revision>2</cp:revision>
  <dcterms:created xsi:type="dcterms:W3CDTF">2022-09-01T16:34:47Z</dcterms:created>
  <dcterms:modified xsi:type="dcterms:W3CDTF">2022-09-29T07:00:00Z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2022-09-01T00:00:00Z</vt:filetime>
  </property>
  <property fmtid="{D5CDD505-2E9C-101B-9397-08002B2CF9AE}" pid="3" name="LastSaved">
    <vt:filetime>2022-09-01T00:00:00Z</vt:filetime>
  </property>
</Properties>
</file>